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  <p:sldId id="257" r:id="rId2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  <Relationship Id="rId2" Type="http://schemas.openxmlformats.org/officeDocument/2006/relationships/slide" Target="slides/slide2.xml"/>
  <Relationship Id="rId3" Type="http://schemas.openxmlformats.org/officeDocument/2006/relationships/theme" Target="theme/theme1.xml"/>
</Relationships>
</file>

<file path=ppt/slides/_rels/slide1.xml.rels><?xml version="1.0" encoding="UTF-8" standalone="yes"?>
<Relationships xmlns="http://schemas.openxmlformats.org/package/2006/relationships"/>
</file>

<file path=ppt/slides/_rels/slide2.xml.rels><?xml version="1.0" encoding="UTF-8" standalone="yes"?>
<Relationships xmlns="http://schemas.openxmlformats.org/package/2006/relationships"/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/>
      <p:sp>
        <p:nvSpPr>
          <p:cNvPr id="2" name="Texto 2"/>
          <p:cNvSpPr/>
          <p:nvPr/>
        </p:nvSpPr>
        <p:spPr>
          <a:xfrm>
            <a:off x="720000" y="520000"/>
            <a:ext cx="10600000" cy="760000"/>
          </a:xfrm>
          <a:prstGeom prst="rect">
            <a:avLst/>
          </a:prstGeom>
        </p:spPr>
        <p:txBody>
          <a:bodyPr/>
          <a:lstStyle/>
          <a:p>
            <a:r>
              <a:rPr sz="3200"/>
              <a:t>Tema 01 - PowerPoint</a:t>
            </a:r>
          </a:p>
        </p:txBody>
      </p:sp>
      <p:sp>
        <p:nvSpPr>
          <p:cNvPr id="3" name="Texto 3"/>
          <p:cNvSpPr/>
          <p:nvPr/>
        </p:nvSpPr>
        <p:spPr>
          <a:xfrm>
            <a:off x="900000" y="1600000"/>
            <a:ext cx="9800000" cy="3200000"/>
          </a:xfrm>
          <a:prstGeom prst="rect">
            <a:avLst/>
          </a:prstGeom>
        </p:spPr>
        <p:txBody>
          <a:bodyPr/>
          <a:lstStyle/>
          <a:p>
            <a:r>
              <a:rPr sz="1800"/>
              <a:t>Sustituye este texto siguiendo las instrucciones del tema</a:t>
            </a:r>
          </a:p>
        </p:txBody>
      </p:sp>
      <p:sp>
        <p:nvSpPr>
          <p:cNvPr id="4" name="Elemento visual"/>
          <p:cNvSpPr/>
          <p:nvPr/>
        </p:nvSpPr>
        <p:spPr>
          <a:xfrm>
            <a:off x="9300000" y="4800000"/>
            <a:ext cx="1100000" cy="620000"/>
          </a:xfrm>
          <a:prstGeom prst="roundRect">
            <a:avLst/>
          </a:prstGeom>
          <a:solidFill>
            <a:srgbClr val="D24726"/>
          </a:solidFill>
        </p:spPr>
        <p:txBody>
          <a:bodyPr/>
          <a:lstStyle/>
          <a:p>
            <a:r>
              <a:t>Icono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/>
      <p:sp>
        <p:nvSpPr>
          <p:cNvPr id="2" name="Texto 2"/>
          <p:cNvSpPr/>
          <p:nvPr/>
        </p:nvSpPr>
        <p:spPr>
          <a:xfrm>
            <a:off x="720000" y="520000"/>
            <a:ext cx="10600000" cy="760000"/>
          </a:xfrm>
          <a:prstGeom prst="rect">
            <a:avLst/>
          </a:prstGeom>
        </p:spPr>
        <p:txBody>
          <a:bodyPr/>
          <a:lstStyle/>
          <a:p>
            <a:r>
              <a:rPr sz="3200"/>
              <a:t>Práctica guiada</a:t>
            </a:r>
          </a:p>
        </p:txBody>
      </p:sp>
      <p:sp>
        <p:nvSpPr>
          <p:cNvPr id="3" name="Texto 3"/>
          <p:cNvSpPr/>
          <p:nvPr/>
        </p:nvSpPr>
        <p:spPr>
          <a:xfrm>
            <a:off x="900000" y="1600000"/>
            <a:ext cx="9800000" cy="3200000"/>
          </a:xfrm>
          <a:prstGeom prst="rect">
            <a:avLst/>
          </a:prstGeom>
        </p:spPr>
        <p:txBody>
          <a:bodyPr/>
          <a:lstStyle/>
          <a:p>
            <a:r>
              <a:rPr sz="1800"/>
              <a:t>Guarda la presentación con el nombre exacto indicado</a:t>
            </a:r>
          </a:p>
        </p:txBody>
      </p:sp>
      <p:sp>
        <p:nvSpPr>
          <p:cNvPr id="4" name="Elemento visual"/>
          <p:cNvSpPr/>
          <p:nvPr/>
        </p:nvSpPr>
        <p:spPr>
          <a:xfrm>
            <a:off x="9300000" y="4800000"/>
            <a:ext cx="1100000" cy="620000"/>
          </a:xfrm>
          <a:prstGeom prst="roundRect">
            <a:avLst/>
          </a:prstGeom>
          <a:solidFill>
            <a:srgbClr val="D24726"/>
          </a:solidFill>
        </p:spPr>
        <p:txBody>
          <a:bodyPr/>
          <a:lstStyle/>
          <a:p>
            <a:r>
              <a:t>Icono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prenderOffice">
  <a:themeElements>
    <a:clrScheme name="AprenderOffice">
      <a:dk1>
        <a:srgbClr val="1C1917"/>
      </a:dk1>
      <a:lt1>
        <a:srgbClr val="FFFFFF"/>
      </a:lt1>
      <a:accent1>
        <a:srgbClr val="D24726"/>
      </a:accent1>
    </a:clrScheme>
    <a:fontScheme name="AprenderOffice">
      <a:majorFont>
        <a:latin typeface="Arial"/>
      </a:majorFont>
      <a:minorFont>
        <a:latin typeface="Arial"/>
      </a:minorFont>
    </a:fontScheme>
    <a:fmtScheme name="AprenderOffice"/>
  </a:themeElements>
</a:theme>
</file>